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2"/>
  </p:normalViewPr>
  <p:slideViewPr>
    <p:cSldViewPr snapToGrid="0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9E430-353E-BAF4-5381-8854958DD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0CF18-DE9D-0080-A747-F660BBE355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063AC-2325-7D8D-98ED-77E13EE3A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63A4-5EDC-5F42-B696-E2B643755D9F}" type="datetimeFigureOut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2D093-DE03-A00D-C12F-008152ED8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6C7D7-4AF1-E76D-C06A-9FB746D11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6E9D-624A-CC49-A1DD-8B042A7A5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5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554A3-73A3-AB16-17A4-C237432C4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B49836-2B5F-7AAF-9E80-F7A89830D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3DA33-C666-503B-5FEF-A38178D6C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63A4-5EDC-5F42-B696-E2B643755D9F}" type="datetimeFigureOut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DE606-AA3D-D1A6-CC16-4E70936DC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D5D0E-81EB-BFC7-8360-8DAED45A7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6E9D-624A-CC49-A1DD-8B042A7A5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7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E6DB58-00DD-654A-9BAA-A463483789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07077-AE19-ADD3-4614-304465F32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6912A-5066-B9E5-EAA2-BEFB5A834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63A4-5EDC-5F42-B696-E2B643755D9F}" type="datetimeFigureOut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BD201-742D-DCD8-798E-E240FBC55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05D2A-B2A9-224D-DDEA-E154C4B2D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6E9D-624A-CC49-A1DD-8B042A7A5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89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E0ED4-C586-8DC9-702D-7482795E4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21857-A046-659F-2D8A-9A265E003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80289-AF69-5322-E5E7-0DB0EBF17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63A4-5EDC-5F42-B696-E2B643755D9F}" type="datetimeFigureOut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CC0C3-E743-CD2B-F41E-AF938E2B6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98048-D4A8-4EB6-960B-BDFA28B57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6E9D-624A-CC49-A1DD-8B042A7A5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41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70292-21A4-61FE-1D12-11E8A3784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15C2A0-F99E-DED3-FC68-995A33E2A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7317F-A291-6D44-738A-67FD5F4C4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63A4-5EDC-5F42-B696-E2B643755D9F}" type="datetimeFigureOut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F4C09-4831-A2AB-BC4C-BF5A5CDAA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5D910-48A4-539F-32EC-7FEF5D91A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6E9D-624A-CC49-A1DD-8B042A7A5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0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F3E9B-A082-5C54-69AB-CCB507916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EF77D-39C1-4534-CF50-B65203E98E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600AF-7AFD-CA4A-408C-3203FA30D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5FFBEE-E9FE-6434-8EBD-8EDEF4FE0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63A4-5EDC-5F42-B696-E2B643755D9F}" type="datetimeFigureOut">
              <a:rPr lang="en-US" smtClean="0"/>
              <a:t>5/18/23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B3493B-6DC6-2A0B-83FB-3224894DB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B79CAC-A59C-790F-F3DF-21AD710F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6E9D-624A-CC49-A1DD-8B042A7A5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34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C65BE-A2D8-2083-252C-3342B13CD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69AA2-E298-14C4-2A47-2B5AD4019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AA7E22-A8C1-7E41-70FC-BA0C1F1D0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1F83E1-F636-DBDA-F00C-1531345C69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2AC441-B5B7-5B51-25BA-587C732C2E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2F49DB-B76F-7EEA-3CB8-178B49DD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63A4-5EDC-5F42-B696-E2B643755D9F}" type="datetimeFigureOut">
              <a:rPr lang="en-US" smtClean="0"/>
              <a:t>5/18/23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0573F4-8AB8-BC69-A62C-1A938C523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EE4887-3B69-C6CC-7828-D0F5BAB17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6E9D-624A-CC49-A1DD-8B042A7A5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85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78D23-758A-7854-5D95-F0E628084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7D15EE-60E2-1FCA-A251-A8AC077FA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63A4-5EDC-5F42-B696-E2B643755D9F}" type="datetimeFigureOut">
              <a:rPr lang="en-US" smtClean="0"/>
              <a:t>5/18/23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637E5E-9AB0-C37E-A7D8-7811F9D2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9B4290-B5DB-48FE-E9C1-FDC7D703A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6E9D-624A-CC49-A1DD-8B042A7A5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52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F37C0D-CE4A-1303-6AC6-DDDCEABE3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63A4-5EDC-5F42-B696-E2B643755D9F}" type="datetimeFigureOut">
              <a:rPr lang="en-US" smtClean="0"/>
              <a:t>5/18/23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17D977-66C8-7E04-141C-27750A964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CD947-D919-2908-D460-E75DA03B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6E9D-624A-CC49-A1DD-8B042A7A5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3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7DA68-C36A-0561-176D-96F028890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8612D-AA79-1CD2-9441-76366E831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9A8048-C5C2-C59F-094C-8D4CE672B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D1D1D-94DF-A26E-A588-EF13B10A1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63A4-5EDC-5F42-B696-E2B643755D9F}" type="datetimeFigureOut">
              <a:rPr lang="en-US" smtClean="0"/>
              <a:t>5/18/23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96FB9-ACA8-1739-5BAA-DBA8CCFCA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FDB20E-AC47-C308-1355-891877589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6E9D-624A-CC49-A1DD-8B042A7A5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5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21E50-63AD-453C-1352-81F203539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D9228C-3495-ED8E-F5DD-E95534F8FD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A0C55B-8DAF-4321-467A-F8336DCDF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B181D-3BC4-C3C9-0B3C-26A66DBD9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63A4-5EDC-5F42-B696-E2B643755D9F}" type="datetimeFigureOut">
              <a:rPr lang="en-US" smtClean="0"/>
              <a:t>5/18/23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FE7E0-88CF-7015-E333-0ADACE410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E729C-F354-3B9E-5FF4-25D554F4F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6E9D-624A-CC49-A1DD-8B042A7A5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3B13DF-DDDF-A8D3-FFF2-34732B3BC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F3DED-F9AE-06D8-1BE3-2BE848FF9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B4FD3-2CE4-5B27-8702-8C39245B82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263A4-5EDC-5F42-B696-E2B643755D9F}" type="datetimeFigureOut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53911-87CE-28E5-B56A-39F1991838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8B1A2-4149-F93E-1897-84F83D475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6E9D-624A-CC49-A1DD-8B042A7A5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5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C6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25E3B6-C7EC-F306-1DF6-EE1611B1F5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62" t="14215" r="29360" b="13181"/>
          <a:stretch/>
        </p:blipFill>
        <p:spPr>
          <a:xfrm>
            <a:off x="2855395" y="407023"/>
            <a:ext cx="8494766" cy="60439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E2C296-5D4C-09CA-4D7E-388815C74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Rodes Park Master Plan</a:t>
            </a:r>
          </a:p>
        </p:txBody>
      </p:sp>
    </p:spTree>
    <p:extLst>
      <p:ext uri="{BB962C8B-B14F-4D97-AF65-F5344CB8AC3E}">
        <p14:creationId xmlns:p14="http://schemas.microsoft.com/office/powerpoint/2010/main" val="3054918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C6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77C694-4370-3781-14A5-719A67B489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74" t="14216" r="28431" b="10883"/>
          <a:stretch/>
        </p:blipFill>
        <p:spPr>
          <a:xfrm>
            <a:off x="3086054" y="415691"/>
            <a:ext cx="8297424" cy="64423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E2C296-5D4C-09CA-4D7E-388815C74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Deer Creek Preserve 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(formerly Edie’s Mulch Site)</a:t>
            </a:r>
          </a:p>
        </p:txBody>
      </p:sp>
    </p:spTree>
    <p:extLst>
      <p:ext uri="{BB962C8B-B14F-4D97-AF65-F5344CB8AC3E}">
        <p14:creationId xmlns:p14="http://schemas.microsoft.com/office/powerpoint/2010/main" val="209562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</Words>
  <Application>Microsoft Macintosh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Rodes Park Master Plan</vt:lpstr>
      <vt:lpstr>Deer Creek Preserve   (formerly Edie’s Mulch Site)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Ylvisaker</dc:creator>
  <cp:lastModifiedBy>Nancy Ylvisaker</cp:lastModifiedBy>
  <cp:revision>2</cp:revision>
  <dcterms:created xsi:type="dcterms:W3CDTF">2023-05-18T13:12:55Z</dcterms:created>
  <dcterms:modified xsi:type="dcterms:W3CDTF">2023-05-18T13:25:30Z</dcterms:modified>
</cp:coreProperties>
</file>